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6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1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88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4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9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0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7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4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1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1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1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8633D-0366-194D-A62C-0E2BA2FAA4EE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41898-A35F-D14D-BD88-8B12C8AD77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149258"/>
            <a:ext cx="8961231" cy="66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53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/>
          <a:ea typeface="+mj-ea"/>
          <a:cs typeface="Cambr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00"/>
          </a:solidFill>
          <a:latin typeface="Cambria"/>
          <a:ea typeface="+mn-ea"/>
          <a:cs typeface="Cambr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0000"/>
          </a:solidFill>
          <a:latin typeface="Cambria"/>
          <a:ea typeface="+mn-ea"/>
          <a:cs typeface="Cambr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00"/>
          </a:solidFill>
          <a:latin typeface="Cambria"/>
          <a:ea typeface="+mn-ea"/>
          <a:cs typeface="Cambr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0000"/>
          </a:solidFill>
          <a:latin typeface="Cambria"/>
          <a:ea typeface="+mn-ea"/>
          <a:cs typeface="Cambr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rgbClr val="000000"/>
          </a:solidFill>
          <a:latin typeface="Cambria"/>
          <a:ea typeface="+mn-ea"/>
          <a:cs typeface="Cambr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smtClean="0"/>
              <a:t>Knee Alignment Device (KAD) – Marker_Radius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tutorial explains how the Marker_Radius parameter is used within Visual3D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6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smtClean="0"/>
              <a:t>KAD – Marker_Radius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732283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349728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967174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39616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Lateral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28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Medial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034" y="3344837"/>
            <a:ext cx="229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Knee Joint Center</a:t>
            </a:r>
            <a:endParaRPr lang="en-US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52742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11-12 at 1.03.1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8" b="29160"/>
          <a:stretch/>
        </p:blipFill>
        <p:spPr>
          <a:xfrm rot="16200000">
            <a:off x="885431" y="1383683"/>
            <a:ext cx="1971758" cy="1950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KAD – Marker_Radius</a:t>
            </a:r>
          </a:p>
        </p:txBody>
      </p:sp>
      <p:sp>
        <p:nvSpPr>
          <p:cNvPr id="5" name="Oval 4"/>
          <p:cNvSpPr/>
          <p:nvPr/>
        </p:nvSpPr>
        <p:spPr>
          <a:xfrm>
            <a:off x="2732283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349728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967174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2283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Lateral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28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Medial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034" y="3344837"/>
            <a:ext cx="229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Knee Joint Center</a:t>
            </a:r>
            <a:endParaRPr lang="en-US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02193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11-12 at 1.03.1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8" b="29160"/>
          <a:stretch/>
        </p:blipFill>
        <p:spPr>
          <a:xfrm rot="16200000">
            <a:off x="885431" y="1383683"/>
            <a:ext cx="1971758" cy="1950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KAD – Marker_Radius</a:t>
            </a:r>
          </a:p>
        </p:txBody>
      </p:sp>
      <p:sp>
        <p:nvSpPr>
          <p:cNvPr id="5" name="Oval 4"/>
          <p:cNvSpPr/>
          <p:nvPr/>
        </p:nvSpPr>
        <p:spPr>
          <a:xfrm>
            <a:off x="2732283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349728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967174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2283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Lateral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28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Medial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034" y="3344837"/>
            <a:ext cx="229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Knee Joint Center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1056" y="2995829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6039" y="2030050"/>
            <a:ext cx="2220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0066"/>
                </a:solidFill>
                <a:latin typeface="Cambria Math"/>
                <a:cs typeface="Cambria Math"/>
              </a:rPr>
              <a:t>Knee Alignment Device Origin</a:t>
            </a:r>
            <a:endParaRPr lang="en-US" dirty="0">
              <a:solidFill>
                <a:srgbClr val="660066"/>
              </a:solidFill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86858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11-12 at 1.03.1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8" b="29160"/>
          <a:stretch/>
        </p:blipFill>
        <p:spPr>
          <a:xfrm rot="16200000">
            <a:off x="885431" y="1383683"/>
            <a:ext cx="1971758" cy="1950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KAD – Marker_Radius</a:t>
            </a:r>
          </a:p>
        </p:txBody>
      </p:sp>
      <p:sp>
        <p:nvSpPr>
          <p:cNvPr id="5" name="Oval 4"/>
          <p:cNvSpPr/>
          <p:nvPr/>
        </p:nvSpPr>
        <p:spPr>
          <a:xfrm>
            <a:off x="2732283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349728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967174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2283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Lateral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28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Medial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034" y="3344837"/>
            <a:ext cx="229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Knee Joint Center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1056" y="2995829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6039" y="2030050"/>
            <a:ext cx="2220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0066"/>
                </a:solidFill>
                <a:latin typeface="Cambria Math"/>
                <a:cs typeface="Cambria Math"/>
              </a:rPr>
              <a:t>Knee Alignment Device Origin</a:t>
            </a:r>
            <a:endParaRPr lang="en-US" dirty="0">
              <a:solidFill>
                <a:srgbClr val="660066"/>
              </a:solidFill>
              <a:latin typeface="Cambria Math"/>
              <a:cs typeface="Cambria Math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34003" y="3057128"/>
            <a:ext cx="339632" cy="356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5652" y="3609275"/>
            <a:ext cx="3173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mbria Math"/>
                <a:cs typeface="Cambria Math"/>
              </a:rPr>
              <a:t>This is the distance you want the marker radius to represent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24669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11-12 at 1.03.1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8" b="29160"/>
          <a:stretch/>
        </p:blipFill>
        <p:spPr>
          <a:xfrm rot="16200000">
            <a:off x="885431" y="1383683"/>
            <a:ext cx="1971758" cy="1950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KAD – Marker_Radius</a:t>
            </a:r>
          </a:p>
        </p:txBody>
      </p:sp>
      <p:sp>
        <p:nvSpPr>
          <p:cNvPr id="5" name="Oval 4"/>
          <p:cNvSpPr/>
          <p:nvPr/>
        </p:nvSpPr>
        <p:spPr>
          <a:xfrm>
            <a:off x="2732283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349728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967174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2283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Lateral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28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Medial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034" y="3344837"/>
            <a:ext cx="229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Knee Joint Center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1056" y="2995829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6039" y="2030050"/>
            <a:ext cx="2220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0066"/>
                </a:solidFill>
                <a:latin typeface="Cambria Math"/>
                <a:cs typeface="Cambria Math"/>
              </a:rPr>
              <a:t>Knee Alignment Device Origin</a:t>
            </a:r>
            <a:endParaRPr lang="en-US" dirty="0">
              <a:solidFill>
                <a:srgbClr val="660066"/>
              </a:solidFill>
              <a:latin typeface="Cambria Math"/>
              <a:cs typeface="Cambria Math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34003" y="3057128"/>
            <a:ext cx="339632" cy="356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5652" y="3609275"/>
            <a:ext cx="3173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mbria Math"/>
                <a:cs typeface="Cambria Math"/>
              </a:rPr>
              <a:t>This is the distance you want the marker radius to represent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mbria Math"/>
              <a:cs typeface="Cambria Math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052" y="5042763"/>
            <a:ext cx="8153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In the KAD distributed by Motion Analysis, this distance is the marker radius.</a:t>
            </a:r>
          </a:p>
          <a:p>
            <a:pPr algn="ctr"/>
            <a:r>
              <a:rPr lang="en-US" dirty="0" smtClean="0">
                <a:latin typeface="Cambria Math"/>
                <a:cs typeface="Cambria Math"/>
              </a:rPr>
              <a:t>This means, if you have changed the marker size on your KAD, then the Marker_Radius parameter would not change.</a:t>
            </a:r>
            <a:endParaRPr lang="en-US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02678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KAD – </a:t>
            </a:r>
            <a:r>
              <a:rPr lang="en-US" dirty="0" smtClean="0"/>
              <a:t>Knee Width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732283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349728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967174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2283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Lateral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28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Medial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034" y="3344837"/>
            <a:ext cx="229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Knee Joint Center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1056" y="2995829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823938" y="3056539"/>
            <a:ext cx="3165518" cy="58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23256" y="4767825"/>
            <a:ext cx="3173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mbria Math"/>
                <a:cs typeface="Cambria Math"/>
              </a:rPr>
              <a:t>This is the distance for the Knee width</a:t>
            </a:r>
            <a:endParaRPr lang="en-US" dirty="0">
              <a:solidFill>
                <a:srgbClr val="FF0000"/>
              </a:solidFill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36813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the KAD – </a:t>
            </a:r>
            <a:r>
              <a:rPr lang="en-US" dirty="0" smtClean="0"/>
              <a:t>Knee Joint Center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732283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4349728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967174" y="2999389"/>
            <a:ext cx="114300" cy="1143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2283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Lateral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28" y="2560398"/>
            <a:ext cx="891282" cy="378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Medial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9034" y="3344837"/>
            <a:ext cx="2298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Knee Joint Center</a:t>
            </a:r>
            <a:endParaRPr lang="en-US" dirty="0">
              <a:latin typeface="Cambria Math"/>
              <a:cs typeface="Cambria Math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1056" y="2995829"/>
            <a:ext cx="114300" cy="1143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ＭＳ 明朝"/>
                <a:cs typeface="Times New Roman"/>
              </a:rPr>
              <a:t>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823938" y="3056539"/>
            <a:ext cx="3165518" cy="58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45544" y="4767825"/>
            <a:ext cx="5052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 Math"/>
                <a:cs typeface="Cambria Math"/>
              </a:rPr>
              <a:t>The knee joint center is then equal to:</a:t>
            </a:r>
          </a:p>
          <a:p>
            <a:pPr algn="ctr"/>
            <a:r>
              <a:rPr lang="en-US" dirty="0" smtClean="0">
                <a:latin typeface="Cambria Math"/>
                <a:cs typeface="Cambria Math"/>
              </a:rPr>
              <a:t>Marker_Radius + 0.5 * Knee_Width</a:t>
            </a:r>
            <a:endParaRPr lang="en-US" dirty="0">
              <a:latin typeface="Cambria Math"/>
              <a:cs typeface="Cambria Math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34003" y="3057128"/>
            <a:ext cx="339632" cy="356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959747"/>
      </p:ext>
    </p:extLst>
  </p:cSld>
  <p:clrMapOvr>
    <a:masterClrMapping/>
  </p:clrMapOvr>
</p:sld>
</file>

<file path=ppt/theme/theme1.xml><?xml version="1.0" encoding="utf-8"?>
<a:theme xmlns:a="http://schemas.openxmlformats.org/drawingml/2006/main" name="C-Motion_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C-Motion_White.thmx</Template>
  <TotalTime>50</TotalTime>
  <Words>213</Words>
  <Application>Microsoft Macintosh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C-Motion_White</vt:lpstr>
      <vt:lpstr>Using the Knee Alignment Device (KAD) – Marker_Radius</vt:lpstr>
      <vt:lpstr>Using the KAD – Marker_Radius</vt:lpstr>
      <vt:lpstr>Using the KAD – Marker_Radius</vt:lpstr>
      <vt:lpstr>Using the KAD – Marker_Radius</vt:lpstr>
      <vt:lpstr>Using the KAD – Marker_Radius</vt:lpstr>
      <vt:lpstr>Using the KAD – Marker_Radius</vt:lpstr>
      <vt:lpstr>Using the KAD – Knee Width</vt:lpstr>
      <vt:lpstr>Using the KAD – Knee Joint Center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Werner</dc:creator>
  <cp:lastModifiedBy>Katie Werner</cp:lastModifiedBy>
  <cp:revision>4</cp:revision>
  <dcterms:created xsi:type="dcterms:W3CDTF">2015-11-12T18:00:08Z</dcterms:created>
  <dcterms:modified xsi:type="dcterms:W3CDTF">2015-11-12T18:50:53Z</dcterms:modified>
</cp:coreProperties>
</file>