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968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88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658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42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19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009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70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24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14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016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210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4A55B-9403-3843-A7DC-76BB92A0BADA}" type="datetimeFigureOut">
              <a:rPr lang="en-US" smtClean="0"/>
              <a:t>5/7/15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A1703-6DC4-BC4A-BE1A-20DD18FCD2F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ng bar logo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2797"/>
            <a:ext cx="9144000" cy="65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3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Cross Correlation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example describes the results created from the CrossCorrelation.v3s script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763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Correlation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697366"/>
              </p:ext>
            </p:extLst>
          </p:nvPr>
        </p:nvGraphicFramePr>
        <p:xfrm>
          <a:off x="1463585" y="3684368"/>
          <a:ext cx="6096000" cy="22250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Cross Correlation </a:t>
                      </a:r>
                      <a:r>
                        <a:rPr lang="en-US" dirty="0" smtClean="0"/>
                        <a:t>Results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Worst 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Bad 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Best – Correlation of </a:t>
                      </a:r>
                      <a:r>
                        <a:rPr lang="en-US" dirty="0" smtClean="0"/>
                        <a:t>1 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192389" y="1740322"/>
            <a:ext cx="5367196" cy="682955"/>
            <a:chOff x="1385855" y="4368123"/>
            <a:chExt cx="2812204" cy="196888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385855" y="4559937"/>
              <a:ext cx="6214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002287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002287" y="4368123"/>
              <a:ext cx="50317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505462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505462" y="4565011"/>
              <a:ext cx="16925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192389" y="2689879"/>
            <a:ext cx="5367196" cy="682955"/>
            <a:chOff x="1385855" y="4368123"/>
            <a:chExt cx="2812204" cy="196888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772718" y="1820669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72718" y="2799813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Signal 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5645" y="6451940"/>
            <a:ext cx="5786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This interpretation is ONLY good for this example!!</a:t>
            </a:r>
            <a:endParaRPr lang="en-US" sz="14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1233962" y="2689879"/>
            <a:ext cx="5367196" cy="682955"/>
            <a:chOff x="1385855" y="4368123"/>
            <a:chExt cx="2812204" cy="196888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048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Correlation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2192389" y="2698866"/>
            <a:ext cx="5367196" cy="682955"/>
            <a:chOff x="1385855" y="4368123"/>
            <a:chExt cx="2812204" cy="19688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385855" y="4559937"/>
              <a:ext cx="6214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2002287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002287" y="4368123"/>
              <a:ext cx="50317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05462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505462" y="4565011"/>
              <a:ext cx="16925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192389" y="3648423"/>
            <a:ext cx="5367196" cy="682955"/>
            <a:chOff x="1385855" y="4368123"/>
            <a:chExt cx="2812204" cy="19688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772718" y="2779213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72718" y="3758357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Signal 2</a:t>
            </a:r>
            <a:endParaRPr lang="en-US" dirty="0">
              <a:solidFill>
                <a:srgbClr val="8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072589" y="3293049"/>
            <a:ext cx="3619771" cy="369332"/>
            <a:chOff x="2072589" y="3293049"/>
            <a:chExt cx="3619771" cy="369332"/>
          </a:xfrm>
        </p:grpSpPr>
        <p:sp>
          <p:nvSpPr>
            <p:cNvPr id="4" name="TextBox 3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072589" y="4259486"/>
            <a:ext cx="3619771" cy="369332"/>
            <a:chOff x="2072589" y="3293049"/>
            <a:chExt cx="3619771" cy="369332"/>
          </a:xfrm>
        </p:grpSpPr>
        <p:sp>
          <p:nvSpPr>
            <p:cNvPr id="53" name="TextBox 52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10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20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30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0</a:t>
              </a:r>
              <a:endParaRPr lang="en-US" dirty="0">
                <a:solidFill>
                  <a:srgbClr val="8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599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Correlation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92389" y="2698866"/>
            <a:ext cx="5367196" cy="682955"/>
            <a:chOff x="1385855" y="4368123"/>
            <a:chExt cx="2812204" cy="19688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385855" y="4559937"/>
              <a:ext cx="6214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2002287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002287" y="4368123"/>
              <a:ext cx="50317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05462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505462" y="4565011"/>
              <a:ext cx="16925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192389" y="3648423"/>
            <a:ext cx="5367196" cy="682955"/>
            <a:chOff x="1385855" y="4368123"/>
            <a:chExt cx="2812204" cy="19688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772718" y="2779213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72718" y="3758357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Signal 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1756406"/>
            <a:ext cx="666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expect a correlation of 1 when the two signals are aligned: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230617" y="3654817"/>
            <a:ext cx="5367196" cy="682955"/>
            <a:chOff x="1385855" y="4368123"/>
            <a:chExt cx="2812204" cy="196888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609600" y="5083945"/>
            <a:ext cx="666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would be a -10 frame shift of signal 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444029" y="4525337"/>
            <a:ext cx="1994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Signal 2 (Shift)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072589" y="3293049"/>
            <a:ext cx="3619771" cy="369332"/>
            <a:chOff x="2072589" y="3293049"/>
            <a:chExt cx="3619771" cy="369332"/>
          </a:xfrm>
        </p:grpSpPr>
        <p:sp>
          <p:nvSpPr>
            <p:cNvPr id="34" name="TextBox 33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072589" y="4259486"/>
            <a:ext cx="3619771" cy="369332"/>
            <a:chOff x="2072589" y="3293049"/>
            <a:chExt cx="3619771" cy="369332"/>
          </a:xfrm>
        </p:grpSpPr>
        <p:sp>
          <p:nvSpPr>
            <p:cNvPr id="39" name="TextBox 38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10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20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30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0</a:t>
              </a:r>
              <a:endParaRPr lang="en-US" dirty="0">
                <a:solidFill>
                  <a:srgbClr val="8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952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Correlation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1756406"/>
            <a:ext cx="666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 what does the command actually do???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9508" y="2252551"/>
            <a:ext cx="335449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Cross_Correlation</a:t>
            </a:r>
            <a:r>
              <a:rPr lang="en-US" b="1" dirty="0" smtClean="0"/>
              <a:t>*</a:t>
            </a:r>
            <a:endParaRPr lang="en-US" b="1" dirty="0"/>
          </a:p>
          <a:p>
            <a:r>
              <a:rPr lang="en-US" dirty="0" smtClean="0"/>
              <a:t>/</a:t>
            </a:r>
            <a:r>
              <a:rPr lang="en-US" dirty="0"/>
              <a:t>SIGNAL_TYPE1=DERIVED</a:t>
            </a:r>
          </a:p>
          <a:p>
            <a:r>
              <a:rPr lang="en-US" dirty="0"/>
              <a:t>/SIGNAL_FOLDER1=PROCESSED</a:t>
            </a:r>
          </a:p>
          <a:p>
            <a:r>
              <a:rPr lang="en-US" dirty="0"/>
              <a:t>/SIGNAL_NAME1=SIG1</a:t>
            </a:r>
          </a:p>
          <a:p>
            <a:r>
              <a:rPr lang="en-US" dirty="0"/>
              <a:t>/SIGNAL_COMPONENT1=X</a:t>
            </a:r>
          </a:p>
          <a:p>
            <a:r>
              <a:rPr lang="en-US" dirty="0" smtClean="0"/>
              <a:t>/</a:t>
            </a:r>
            <a:r>
              <a:rPr lang="en-US" dirty="0"/>
              <a:t>SIGNAL_TYPE2=DERIVED</a:t>
            </a:r>
          </a:p>
          <a:p>
            <a:r>
              <a:rPr lang="en-US" dirty="0"/>
              <a:t>/SIGNAL_FOLDER2=PROCESSED</a:t>
            </a:r>
          </a:p>
          <a:p>
            <a:r>
              <a:rPr lang="en-US" dirty="0"/>
              <a:t>/SIGNAL_NAME2=SIG2</a:t>
            </a:r>
          </a:p>
          <a:p>
            <a:r>
              <a:rPr lang="en-US" dirty="0"/>
              <a:t>/SIGNAL_COMPONENT2=X</a:t>
            </a:r>
          </a:p>
          <a:p>
            <a:r>
              <a:rPr lang="en-US" b="1" dirty="0" smtClean="0">
                <a:solidFill>
                  <a:srgbClr val="800000"/>
                </a:solidFill>
              </a:rPr>
              <a:t>! </a:t>
            </a:r>
            <a:r>
              <a:rPr lang="en-US" b="1" dirty="0">
                <a:solidFill>
                  <a:srgbClr val="800000"/>
                </a:solidFill>
              </a:rPr>
              <a:t>/MAX_DELAY=10</a:t>
            </a:r>
          </a:p>
          <a:p>
            <a:r>
              <a:rPr lang="en-US" dirty="0"/>
              <a:t>! /DATA_WRAP=FALSE</a:t>
            </a:r>
          </a:p>
          <a:p>
            <a:r>
              <a:rPr lang="en-US" dirty="0" smtClean="0"/>
              <a:t>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5645" y="6451940"/>
            <a:ext cx="5786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Some parameters were deleted so the command would fit on the slide </a:t>
            </a:r>
            <a:r>
              <a:rPr lang="en-US" sz="1400" dirty="0" smtClean="0">
                <a:sym typeface="Wingdings"/>
              </a:rPr>
              <a:t>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618782" y="2851634"/>
            <a:ext cx="2731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Since the delay is 10 frames, the signals will be compared when shifted -10 frames to 10 frames.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This means the results will be from -10 to 10.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78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Correlation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92389" y="2698866"/>
            <a:ext cx="5367196" cy="682955"/>
            <a:chOff x="1385855" y="4368123"/>
            <a:chExt cx="2812204" cy="19688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385855" y="4559937"/>
              <a:ext cx="6214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2002287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002287" y="4368123"/>
              <a:ext cx="50317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05462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505462" y="4565011"/>
              <a:ext cx="16925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192389" y="3648423"/>
            <a:ext cx="5367196" cy="682955"/>
            <a:chOff x="1385855" y="4368123"/>
            <a:chExt cx="2812204" cy="19688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772718" y="2779213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72718" y="3758357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Signal 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1756406"/>
            <a:ext cx="666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Result -10: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3147473" y="3654817"/>
            <a:ext cx="5367196" cy="682955"/>
            <a:chOff x="1385855" y="4368123"/>
            <a:chExt cx="2812204" cy="196888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609600" y="5083945"/>
            <a:ext cx="666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Frame 10 of Signal 1 is matched with Frame 0 of Signal 2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2072589" y="3293049"/>
            <a:ext cx="3619771" cy="369332"/>
            <a:chOff x="2072589" y="3293049"/>
            <a:chExt cx="3619771" cy="369332"/>
          </a:xfrm>
        </p:grpSpPr>
        <p:sp>
          <p:nvSpPr>
            <p:cNvPr id="34" name="TextBox 33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072589" y="4259486"/>
            <a:ext cx="3619771" cy="369332"/>
            <a:chOff x="2072589" y="3293049"/>
            <a:chExt cx="3619771" cy="369332"/>
          </a:xfrm>
        </p:grpSpPr>
        <p:sp>
          <p:nvSpPr>
            <p:cNvPr id="39" name="TextBox 38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10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20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30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0</a:t>
              </a:r>
              <a:endParaRPr lang="en-US" dirty="0">
                <a:solidFill>
                  <a:srgbClr val="800000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444029" y="4525337"/>
            <a:ext cx="1994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Signal 2 (Shift)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167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Correlation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92389" y="2698866"/>
            <a:ext cx="5367196" cy="682955"/>
            <a:chOff x="1385855" y="4368123"/>
            <a:chExt cx="2812204" cy="19688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385855" y="4559937"/>
              <a:ext cx="6214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2002287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002287" y="4368123"/>
              <a:ext cx="50317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05462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505462" y="4565011"/>
              <a:ext cx="16925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192389" y="3648423"/>
            <a:ext cx="5367196" cy="682955"/>
            <a:chOff x="1385855" y="4368123"/>
            <a:chExt cx="2812204" cy="19688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772718" y="2779213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72718" y="3758357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Signal 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1756406"/>
            <a:ext cx="666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Result 0: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192389" y="3654817"/>
            <a:ext cx="5367196" cy="682955"/>
            <a:chOff x="1385855" y="4368123"/>
            <a:chExt cx="2812204" cy="196888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609600" y="5083945"/>
            <a:ext cx="666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Frame 10 of Signal 1 is matched with Frame 10 of Signal 2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2072589" y="3293049"/>
            <a:ext cx="3619771" cy="369332"/>
            <a:chOff x="2072589" y="3293049"/>
            <a:chExt cx="3619771" cy="369332"/>
          </a:xfrm>
        </p:grpSpPr>
        <p:sp>
          <p:nvSpPr>
            <p:cNvPr id="34" name="TextBox 33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072589" y="4259486"/>
            <a:ext cx="3619771" cy="369332"/>
            <a:chOff x="2072589" y="3293049"/>
            <a:chExt cx="3619771" cy="369332"/>
          </a:xfrm>
        </p:grpSpPr>
        <p:sp>
          <p:nvSpPr>
            <p:cNvPr id="39" name="TextBox 38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10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20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30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0</a:t>
              </a:r>
              <a:endParaRPr lang="en-US" dirty="0">
                <a:solidFill>
                  <a:srgbClr val="800000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444029" y="4525337"/>
            <a:ext cx="1994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Signal 2 (Shift)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92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Correlation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192389" y="2698866"/>
            <a:ext cx="5367196" cy="682955"/>
            <a:chOff x="1385855" y="4368123"/>
            <a:chExt cx="2812204" cy="19688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385855" y="4559937"/>
              <a:ext cx="6214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2002287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002287" y="4368123"/>
              <a:ext cx="50317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505462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505462" y="4565011"/>
              <a:ext cx="16925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2192389" y="3648423"/>
            <a:ext cx="5367196" cy="682955"/>
            <a:chOff x="1385855" y="4368123"/>
            <a:chExt cx="2812204" cy="19688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772718" y="2779213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1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772718" y="3758357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Signal 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1756406"/>
            <a:ext cx="666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Result 10: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233962" y="3654817"/>
            <a:ext cx="5367196" cy="682955"/>
            <a:chOff x="1385855" y="4368123"/>
            <a:chExt cx="2812204" cy="196888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609600" y="5083945"/>
            <a:ext cx="666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Frame 10 of Signal 1 is matched with Frame 20 of Signal 2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2072589" y="3293049"/>
            <a:ext cx="3619771" cy="369332"/>
            <a:chOff x="2072589" y="3293049"/>
            <a:chExt cx="3619771" cy="369332"/>
          </a:xfrm>
        </p:grpSpPr>
        <p:sp>
          <p:nvSpPr>
            <p:cNvPr id="34" name="TextBox 33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072589" y="4259486"/>
            <a:ext cx="3619771" cy="369332"/>
            <a:chOff x="2072589" y="3293049"/>
            <a:chExt cx="3619771" cy="369332"/>
          </a:xfrm>
        </p:grpSpPr>
        <p:sp>
          <p:nvSpPr>
            <p:cNvPr id="39" name="TextBox 38"/>
            <p:cNvSpPr txBox="1"/>
            <p:nvPr/>
          </p:nvSpPr>
          <p:spPr>
            <a:xfrm>
              <a:off x="307535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10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162220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20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05323" y="3293049"/>
              <a:ext cx="5870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30</a:t>
              </a:r>
              <a:endParaRPr lang="en-US" dirty="0">
                <a:solidFill>
                  <a:srgbClr val="8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072589" y="3293049"/>
              <a:ext cx="2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800000"/>
                  </a:solidFill>
                </a:rPr>
                <a:t>0</a:t>
              </a:r>
              <a:endParaRPr lang="en-US" dirty="0">
                <a:solidFill>
                  <a:srgbClr val="800000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6444029" y="4525337"/>
            <a:ext cx="1994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Signal 2 (Shift)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677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Correlation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086411"/>
              </p:ext>
            </p:extLst>
          </p:nvPr>
        </p:nvGraphicFramePr>
        <p:xfrm>
          <a:off x="1463585" y="3684368"/>
          <a:ext cx="6096000" cy="22250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Cross Correlation </a:t>
                      </a:r>
                      <a:r>
                        <a:rPr lang="en-US" dirty="0" smtClean="0"/>
                        <a:t>Results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Worse 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192389" y="1740322"/>
            <a:ext cx="5367196" cy="682955"/>
            <a:chOff x="1385855" y="4368123"/>
            <a:chExt cx="2812204" cy="196888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385855" y="4559937"/>
              <a:ext cx="6214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002287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002287" y="4368123"/>
              <a:ext cx="50317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505462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505462" y="4565011"/>
              <a:ext cx="16925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192389" y="2689879"/>
            <a:ext cx="5367196" cy="682955"/>
            <a:chOff x="1385855" y="4368123"/>
            <a:chExt cx="2812204" cy="196888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772718" y="1820669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72718" y="2799813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Signal 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5645" y="6451940"/>
            <a:ext cx="5786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This interpretation is ONLY good for this example!!</a:t>
            </a:r>
            <a:endParaRPr lang="en-US" sz="14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3147473" y="2684275"/>
            <a:ext cx="5367196" cy="682955"/>
            <a:chOff x="1385855" y="4368123"/>
            <a:chExt cx="2812204" cy="196888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23066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Correlation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919020"/>
              </p:ext>
            </p:extLst>
          </p:nvPr>
        </p:nvGraphicFramePr>
        <p:xfrm>
          <a:off x="1463585" y="3684368"/>
          <a:ext cx="6096000" cy="22250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Cross Correlation </a:t>
                      </a:r>
                      <a:r>
                        <a:rPr lang="en-US" dirty="0" smtClean="0"/>
                        <a:t>Results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Worse 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Bad *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192389" y="1740322"/>
            <a:ext cx="5367196" cy="682955"/>
            <a:chOff x="1385855" y="4368123"/>
            <a:chExt cx="2812204" cy="196888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385855" y="4559937"/>
              <a:ext cx="621446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002287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002287" y="4368123"/>
              <a:ext cx="503175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505462" y="4368123"/>
              <a:ext cx="0" cy="1968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505462" y="4565011"/>
              <a:ext cx="169259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192389" y="2689879"/>
            <a:ext cx="5367196" cy="682955"/>
            <a:chOff x="1385855" y="4368123"/>
            <a:chExt cx="2812204" cy="196888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772718" y="1820669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72718" y="2799813"/>
            <a:ext cx="115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Signal 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5645" y="6451940"/>
            <a:ext cx="5786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This interpretation is ONLY good for this example!!</a:t>
            </a:r>
            <a:endParaRPr lang="en-US" sz="14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2192389" y="2689879"/>
            <a:ext cx="5367196" cy="682955"/>
            <a:chOff x="1385855" y="4368123"/>
            <a:chExt cx="2812204" cy="196888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1385855" y="4565011"/>
              <a:ext cx="1124869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510724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2510724" y="4368123"/>
              <a:ext cx="503175" cy="0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3013899" y="4368123"/>
              <a:ext cx="0" cy="19688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013899" y="4553029"/>
              <a:ext cx="1184160" cy="6908"/>
            </a:xfrm>
            <a:prstGeom prst="line">
              <a:avLst/>
            </a:prstGeom>
            <a:ln>
              <a:solidFill>
                <a:srgbClr val="0000FF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46179925"/>
      </p:ext>
    </p:extLst>
  </p:cSld>
  <p:clrMapOvr>
    <a:masterClrMapping/>
  </p:clrMapOvr>
</p:sld>
</file>

<file path=ppt/theme/theme1.xml><?xml version="1.0" encoding="utf-8"?>
<a:theme xmlns:a="http://schemas.openxmlformats.org/drawingml/2006/main" name="C-Mo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C-Motion.thmx</Template>
  <TotalTime>88</TotalTime>
  <Words>379</Words>
  <Application>Microsoft Macintosh PowerPoint</Application>
  <PresentationFormat>On-screen Show (4:3)</PresentationFormat>
  <Paragraphs>123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C-Motion</vt:lpstr>
      <vt:lpstr>Cross Correlation</vt:lpstr>
      <vt:lpstr>Cross Correlation</vt:lpstr>
      <vt:lpstr>Cross Correlation</vt:lpstr>
      <vt:lpstr>Cross Correlation</vt:lpstr>
      <vt:lpstr>Cross Correlation</vt:lpstr>
      <vt:lpstr>Cross Correlation</vt:lpstr>
      <vt:lpstr>Cross Correlation</vt:lpstr>
      <vt:lpstr>Cross Correlation</vt:lpstr>
      <vt:lpstr>Cross Correlation</vt:lpstr>
      <vt:lpstr>Cross Correlation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 Correlation</dc:title>
  <dc:creator>Katie Werner</dc:creator>
  <cp:lastModifiedBy>Katie Werner</cp:lastModifiedBy>
  <cp:revision>7</cp:revision>
  <dcterms:created xsi:type="dcterms:W3CDTF">2015-05-06T20:07:04Z</dcterms:created>
  <dcterms:modified xsi:type="dcterms:W3CDTF">2015-05-07T13:39:28Z</dcterms:modified>
</cp:coreProperties>
</file>